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640BD-2A6C-44F4-A7C8-10492E9323A6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AE084-E07C-4FC1-A771-CACE9D1CB25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25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IBARRA</a:t>
            </a:r>
            <a:r>
              <a:rPr lang="es-ES" baseline="0" dirty="0" smtClean="0"/>
              <a:t> PEDRO, QUINTANILLA TERESA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AE084-E07C-4FC1-A771-CACE9D1CB25D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50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C511C1-E8C0-4C65-8B48-6692B3AABB7F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958894D-C8EE-4F7F-9789-5C68E248F1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2060848"/>
          </a:xfrm>
        </p:spPr>
        <p:txBody>
          <a:bodyPr>
            <a:noAutofit/>
          </a:bodyPr>
          <a:lstStyle/>
          <a:p>
            <a:pPr algn="ctr"/>
            <a:r>
              <a:rPr lang="es-ES" sz="4800" b="0" dirty="0" smtClean="0">
                <a:solidFill>
                  <a:schemeClr val="tx1"/>
                </a:solidFill>
                <a:effectLst/>
                <a:latin typeface="Cooper Std Black" pitchFamily="18" charset="0"/>
              </a:rPr>
              <a:t>UNIVERSIDAD NACIONAL DE MAR DEL PLATA</a:t>
            </a:r>
            <a:endParaRPr lang="es-ES" sz="4800" b="0" dirty="0">
              <a:solidFill>
                <a:schemeClr val="tx1"/>
              </a:solidFill>
              <a:effectLst/>
              <a:latin typeface="Cooper Std Black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221088"/>
            <a:ext cx="8712968" cy="2564904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FACULTAD DE CIENCIAS  DE LA SALUD Y SERVICO  SOCIAL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LICENCIATURA EN ENFERMERIA</a:t>
            </a:r>
          </a:p>
          <a:p>
            <a:pPr algn="just"/>
            <a:r>
              <a:rPr lang="es-ES" dirty="0" smtClean="0"/>
              <a:t>     </a:t>
            </a:r>
          </a:p>
          <a:p>
            <a:pPr algn="l"/>
            <a:endParaRPr lang="es-ES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925" y="2557463"/>
            <a:ext cx="1962150" cy="1743075"/>
          </a:xfrm>
          <a:prstGeom prst="rect">
            <a:avLst/>
          </a:prstGeom>
          <a:noFill/>
          <a:ln w="9525">
            <a:solidFill>
              <a:schemeClr val="bg1">
                <a:lumMod val="95000"/>
                <a:lumOff val="5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3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                  </a:t>
            </a:r>
            <a:r>
              <a:rPr lang="es-ES" sz="6600" b="1" dirty="0" smtClean="0">
                <a:solidFill>
                  <a:schemeClr val="bg1"/>
                </a:solidFill>
                <a:latin typeface="Cooper Std Black" pitchFamily="18" charset="0"/>
              </a:rPr>
              <a:t>TEMA</a:t>
            </a:r>
            <a:endParaRPr lang="es-ES" sz="6600" b="1" dirty="0">
              <a:solidFill>
                <a:schemeClr val="bg1"/>
              </a:solidFill>
              <a:latin typeface="Cooper Std Black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7544" y="3068960"/>
            <a:ext cx="8435280" cy="2592288"/>
          </a:xfrm>
        </p:spPr>
        <p:txBody>
          <a:bodyPr/>
          <a:lstStyle/>
          <a:p>
            <a:pPr marL="36576" indent="0" algn="ctr">
              <a:buNone/>
            </a:pPr>
            <a:r>
              <a:rPr lang="es-ES" b="1" i="1" dirty="0" smtClean="0">
                <a:latin typeface="Cooper Std Black" pitchFamily="18" charset="0"/>
              </a:rPr>
              <a:t>“PERSPECTIVA DE LA SALUD SEXUAL, CONFLICTO Y TENSIONES EN ADOLESCENTES EVALGELICOS DE LA CUIDAD DE MAR DEL PLATA EN EL AÑO 2017”</a:t>
            </a:r>
            <a:endParaRPr lang="es-ES" b="1" i="1" dirty="0"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75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chemeClr val="bg1"/>
                </a:solidFill>
                <a:latin typeface="Cooper Std Black" pitchFamily="18" charset="0"/>
              </a:rPr>
              <a:t>FORMULACION DEL PROBLEMA</a:t>
            </a:r>
            <a:endParaRPr lang="es-ES" b="1" u="sng" dirty="0">
              <a:solidFill>
                <a:schemeClr val="bg1"/>
              </a:solidFill>
              <a:latin typeface="Cooper Std Black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88840"/>
            <a:ext cx="8964488" cy="4149080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sz="3600" dirty="0" smtClean="0">
                <a:latin typeface="Cooper Std Black" pitchFamily="18" charset="0"/>
              </a:rPr>
              <a:t>¿CUÁLES SON LOS CONFLICTOS  Y TENSIONES PERSONALES DE LOS ADOLESCENTES EVANGÉLICOS GENERADOS POR EL DOGMA ANTE LA SEXUALIDAD  EN LA CIUDAD DE MAR DEL PLATA EN EL AÑO 2017?</a:t>
            </a:r>
            <a:endParaRPr lang="es-ES" sz="3600" dirty="0"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50260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     </a:t>
            </a:r>
            <a:r>
              <a:rPr lang="es-ES" b="1" u="sng" dirty="0" smtClean="0">
                <a:solidFill>
                  <a:schemeClr val="bg1"/>
                </a:solidFill>
                <a:latin typeface="Cooper Std Black" pitchFamily="18" charset="0"/>
              </a:rPr>
              <a:t>OBJETIVOS</a:t>
            </a:r>
            <a:endParaRPr lang="es-ES" b="1" u="sng" dirty="0">
              <a:solidFill>
                <a:schemeClr val="bg1"/>
              </a:solidFill>
              <a:latin typeface="Cooper Std Black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es-ES" dirty="0" smtClean="0"/>
          </a:p>
          <a:p>
            <a:pPr marL="36576" indent="0" algn="ctr">
              <a:buNone/>
            </a:pPr>
            <a:r>
              <a:rPr lang="es-ES" sz="3200" i="1" dirty="0" smtClean="0">
                <a:latin typeface="Cooper Std Black" pitchFamily="18" charset="0"/>
              </a:rPr>
              <a:t>GENERAL:</a:t>
            </a:r>
          </a:p>
          <a:p>
            <a:pPr algn="ctr"/>
            <a:r>
              <a:rPr lang="es-ES" sz="3200" i="1" dirty="0" smtClean="0">
                <a:latin typeface="Cooper Std Black" pitchFamily="18" charset="0"/>
              </a:rPr>
              <a:t>CONOCER LOS CONFLICTOS Y TENSIONES QUE ATRAVIESAN LOS ADOLESCENTES EVANGÉLICOS DE LA CIUDAD DE MAR DEL PLATA GENERADOS POR SU DOGMA ANTE LA SEXUALIDAD.</a:t>
            </a:r>
            <a:endParaRPr lang="es-ES" sz="3200" i="1" dirty="0"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4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36680"/>
          </a:xfrm>
        </p:spPr>
        <p:txBody>
          <a:bodyPr>
            <a:noAutofit/>
          </a:bodyPr>
          <a:lstStyle/>
          <a:p>
            <a:pPr algn="ctr"/>
            <a:r>
              <a:rPr lang="es-ES" sz="4400" dirty="0" err="1" smtClean="0">
                <a:solidFill>
                  <a:schemeClr val="bg1"/>
                </a:solidFill>
                <a:latin typeface="Cooper Std Black" pitchFamily="18" charset="0"/>
              </a:rPr>
              <a:t>ESPECíFICOS</a:t>
            </a:r>
            <a:r>
              <a:rPr lang="es-ES" sz="4400" dirty="0" smtClean="0">
                <a:solidFill>
                  <a:schemeClr val="bg1"/>
                </a:solidFill>
                <a:latin typeface="Cooper Std Black" pitchFamily="18" charset="0"/>
              </a:rPr>
              <a:t>:</a:t>
            </a:r>
            <a:endParaRPr lang="es-ES" sz="4400" dirty="0">
              <a:solidFill>
                <a:schemeClr val="bg1"/>
              </a:solidFill>
              <a:latin typeface="Cooper Std Black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517232"/>
          </a:xfrm>
        </p:spPr>
        <p:txBody>
          <a:bodyPr>
            <a:noAutofit/>
          </a:bodyPr>
          <a:lstStyle/>
          <a:p>
            <a:r>
              <a:rPr lang="es-ES" sz="2300" i="1" dirty="0" smtClean="0">
                <a:latin typeface="Cooper Std Black" pitchFamily="18" charset="0"/>
              </a:rPr>
              <a:t>INTERPRETAR LAS PRESCRIPCIONES RELIGIOSAS RESPECTO A LA SEXUALIDAD DEL CULTO EVANGÉLICO.</a:t>
            </a:r>
          </a:p>
          <a:p>
            <a:r>
              <a:rPr lang="es-ES" sz="2300" i="1" dirty="0" smtClean="0">
                <a:latin typeface="Cooper Std Black" pitchFamily="18" charset="0"/>
              </a:rPr>
              <a:t>DESCRIBIR LAS TENSIONES INTERNAS QUE SURGEN EN LOS ADOLESCENTES EVANGÉLICOS DEBIDO A LOS CONFLICTOS GENERADOS POR SU DOGMA ANTE LA SEXUALIDAD.</a:t>
            </a:r>
          </a:p>
          <a:p>
            <a:r>
              <a:rPr lang="es-ES" sz="2300" i="1" dirty="0" smtClean="0">
                <a:latin typeface="Cooper Std Black" pitchFamily="18" charset="0"/>
              </a:rPr>
              <a:t>DESCRIBIR LAS TENSIONES INTERNAS QUE SURGEN EN LOS ADOLESCENTES NO EVANGÉLICOS DEBIDO A LOS CONFLICTOS GENERADOS ANTE LA SEXUALIDAD.</a:t>
            </a:r>
          </a:p>
          <a:p>
            <a:r>
              <a:rPr lang="es-ES" sz="2300" i="1" dirty="0" smtClean="0">
                <a:latin typeface="Cooper Std Black" pitchFamily="18" charset="0"/>
              </a:rPr>
              <a:t>COMPARAR LAS ENTREVISTAS DE LA POBLACIÓN EN ESTUDIO PARA COMPRENDER SI INFLUYE LA RELIGIÓN EN LAS TENSIONES INTERNAS EN TORNO A LA SEXUALIDAD.</a:t>
            </a:r>
          </a:p>
          <a:p>
            <a:pPr marL="36576" indent="0">
              <a:buNone/>
            </a:pPr>
            <a:endParaRPr lang="es-ES" sz="2600" i="1" dirty="0">
              <a:latin typeface="New time"/>
            </a:endParaRPr>
          </a:p>
        </p:txBody>
      </p:sp>
    </p:spTree>
    <p:extLst>
      <p:ext uri="{BB962C8B-B14F-4D97-AF65-F5344CB8AC3E}">
        <p14:creationId xmlns:p14="http://schemas.microsoft.com/office/powerpoint/2010/main" val="290961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u="sng" dirty="0" smtClean="0">
                <a:solidFill>
                  <a:schemeClr val="bg1"/>
                </a:solidFill>
                <a:latin typeface="Cooper Std Black" pitchFamily="18" charset="0"/>
              </a:rPr>
              <a:t>DISEÑO  METODOLÒGICO</a:t>
            </a:r>
            <a:endParaRPr lang="es-ES" b="1" u="sng" dirty="0">
              <a:solidFill>
                <a:schemeClr val="bg1"/>
              </a:solidFill>
              <a:latin typeface="Cooper Std Black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795320" cy="4680520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Cooper Std Black" pitchFamily="18" charset="0"/>
              </a:rPr>
              <a:t>LA INVESTIGACIÓN SE HA REALIZADO CON UN DISEÑO CUALITATIVO  DE TIPO FENOMENOLÓGICO. </a:t>
            </a:r>
          </a:p>
          <a:p>
            <a:r>
              <a:rPr lang="es-ES" sz="2800" dirty="0" smtClean="0">
                <a:latin typeface="Cooper Std Black" pitchFamily="18" charset="0"/>
              </a:rPr>
              <a:t>INSTRUMENTO:</a:t>
            </a:r>
          </a:p>
          <a:p>
            <a:pPr marL="36576" indent="0">
              <a:buNone/>
            </a:pPr>
            <a:r>
              <a:rPr lang="es-ES" sz="2800" dirty="0" smtClean="0">
                <a:latin typeface="Cooper Std Black" pitchFamily="18" charset="0"/>
              </a:rPr>
              <a:t>          _ ENTREVISTAS</a:t>
            </a:r>
          </a:p>
          <a:p>
            <a:r>
              <a:rPr lang="es-ES" sz="2800" dirty="0" smtClean="0">
                <a:latin typeface="Cooper Std Black" pitchFamily="18" charset="0"/>
              </a:rPr>
              <a:t>MUESTRA:</a:t>
            </a:r>
          </a:p>
          <a:p>
            <a:pPr marL="36576" indent="0">
              <a:buNone/>
            </a:pPr>
            <a:r>
              <a:rPr lang="es-ES" sz="2800" dirty="0" smtClean="0">
                <a:latin typeface="Cooper Std Black" pitchFamily="18" charset="0"/>
              </a:rPr>
              <a:t>           _ NO PROBABILÍSTICO</a:t>
            </a:r>
          </a:p>
          <a:p>
            <a:r>
              <a:rPr lang="es-ES" sz="2800" dirty="0" smtClean="0">
                <a:latin typeface="Cooper Std Black" pitchFamily="18" charset="0"/>
              </a:rPr>
              <a:t>TECNICA:</a:t>
            </a:r>
          </a:p>
          <a:p>
            <a:pPr marL="36576" indent="0">
              <a:buNone/>
            </a:pPr>
            <a:r>
              <a:rPr lang="es-ES" sz="2800" dirty="0" smtClean="0">
                <a:latin typeface="Cooper Std Black" pitchFamily="18" charset="0"/>
              </a:rPr>
              <a:t>            _ BOLA DE NIEVE 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5190871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7344816" cy="634082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latin typeface="New time"/>
              </a:rPr>
              <a:t>          </a:t>
            </a:r>
            <a:r>
              <a:rPr lang="es-ES" b="1" u="sng" dirty="0" smtClean="0">
                <a:solidFill>
                  <a:schemeClr val="bg1"/>
                </a:solidFill>
                <a:latin typeface="Cooper Std Black" pitchFamily="18" charset="0"/>
              </a:rPr>
              <a:t>CONCLUCIONES</a:t>
            </a:r>
            <a:endParaRPr lang="es-ES" b="1" u="sng" dirty="0">
              <a:solidFill>
                <a:schemeClr val="bg1"/>
              </a:solidFill>
              <a:latin typeface="Cooper Std Black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7467600" cy="5445225"/>
          </a:xfrm>
        </p:spPr>
        <p:txBody>
          <a:bodyPr>
            <a:noAutofit/>
          </a:bodyPr>
          <a:lstStyle/>
          <a:p>
            <a:r>
              <a:rPr lang="es-ES" sz="2200" b="1" i="1" dirty="0" smtClean="0">
                <a:latin typeface="Cooper Std Black" pitchFamily="18" charset="0"/>
              </a:rPr>
              <a:t>CAMBIOS ABRUPTOS EN EL COMPORTAMIENTO COMO AISLAMIENTO SOCIAL.</a:t>
            </a:r>
          </a:p>
          <a:p>
            <a:r>
              <a:rPr lang="es-ES" sz="2200" b="1" i="1" dirty="0" smtClean="0">
                <a:latin typeface="Cooper Std Black" pitchFamily="18" charset="0"/>
              </a:rPr>
              <a:t>SENTIMIENTOS DE CULPABILIDAD O DESESPERANZA QUE LES GENERE EL INCUMPLIMIENTO DE LAS NORMAS DE SU CULTO.</a:t>
            </a:r>
          </a:p>
          <a:p>
            <a:r>
              <a:rPr lang="es-ES" sz="2200" b="1" i="1" dirty="0" smtClean="0">
                <a:latin typeface="Cooper Std Black" pitchFamily="18" charset="0"/>
              </a:rPr>
              <a:t>REFERENCIA VERBAL DE QUE ESTE TEMA LES PRODUZCA FALTA DE SUEÑO O CONCENTRACIÓN EN LAS TAREAS DE LA VIDA DIARIA.</a:t>
            </a:r>
          </a:p>
          <a:p>
            <a:r>
              <a:rPr lang="es-ES" sz="2200" b="1" i="1" dirty="0" smtClean="0">
                <a:latin typeface="Cooper Std Black" pitchFamily="18" charset="0"/>
              </a:rPr>
              <a:t> FALTA DE UN REFERENTE EDUCATIVO QUE LO AYUDE EN ESTE TEMA, YA SEA FAMILIAR, RELIGIOSO O EDUCACIONAL.</a:t>
            </a:r>
          </a:p>
          <a:p>
            <a:r>
              <a:rPr lang="es-ES" sz="2200" b="1" i="1" dirty="0" smtClean="0">
                <a:latin typeface="Cooper Std Black" pitchFamily="18" charset="0"/>
              </a:rPr>
              <a:t> MENSAJES DE LA SOCIEDAD CON RESPECTO A LA SEXUALIDAD</a:t>
            </a:r>
            <a:r>
              <a:rPr lang="es-ES" sz="2400" b="1" i="1" dirty="0" smtClean="0">
                <a:latin typeface="Cooper Std Black" pitchFamily="18" charset="0"/>
              </a:rPr>
              <a:t>.</a:t>
            </a:r>
            <a:endParaRPr lang="es-ES" sz="2400" b="1" i="1" dirty="0"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14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704856" cy="6048672"/>
          </a:xfrm>
        </p:spPr>
        <p:txBody>
          <a:bodyPr>
            <a:noAutofit/>
          </a:bodyPr>
          <a:lstStyle/>
          <a:p>
            <a:pPr algn="ctr"/>
            <a:r>
              <a:rPr lang="es-ES" sz="9600" dirty="0" smtClean="0">
                <a:latin typeface="Cooper Std Black" pitchFamily="18" charset="0"/>
              </a:rPr>
              <a:t>MUCHAS     GRACIAS</a:t>
            </a:r>
          </a:p>
          <a:p>
            <a:pPr algn="ctr"/>
            <a:endParaRPr lang="es-ES" sz="4000" dirty="0" smtClean="0">
              <a:latin typeface="Cooper Std Black" pitchFamily="18" charset="0"/>
            </a:endParaRPr>
          </a:p>
          <a:p>
            <a:pPr algn="ctr"/>
            <a:endParaRPr lang="es-ES" sz="2000" dirty="0" smtClean="0"/>
          </a:p>
          <a:p>
            <a:pPr algn="ctr"/>
            <a:endParaRPr lang="es-ES" sz="2000" dirty="0" smtClean="0"/>
          </a:p>
          <a:p>
            <a:pPr algn="ctr"/>
            <a:endParaRPr lang="es-ES" dirty="0" smtClean="0"/>
          </a:p>
          <a:p>
            <a:pPr algn="ctr"/>
            <a:endParaRPr lang="es-ES" sz="2000" dirty="0" smtClean="0"/>
          </a:p>
          <a:p>
            <a:endParaRPr lang="es-ES" sz="2000" dirty="0" smtClean="0">
              <a:latin typeface="Cooper Std Black" pitchFamily="18" charset="0"/>
            </a:endParaRPr>
          </a:p>
          <a:p>
            <a:pPr algn="r"/>
            <a:r>
              <a:rPr lang="es-ES" sz="2000" smtClean="0">
                <a:latin typeface="Cooper Std Black" pitchFamily="18" charset="0"/>
              </a:rPr>
              <a:t>QUINTANILLA, TERESA</a:t>
            </a:r>
            <a:endParaRPr lang="es-ES" sz="2000" dirty="0" smtClean="0">
              <a:latin typeface="Cooper Std Black" pitchFamily="18" charset="0"/>
            </a:endParaRPr>
          </a:p>
          <a:p>
            <a:pPr algn="r"/>
            <a:r>
              <a:rPr lang="es-ES" sz="2000" dirty="0" smtClean="0">
                <a:latin typeface="Cooper Std Black" pitchFamily="18" charset="0"/>
              </a:rPr>
              <a:t>IBARRA, PEDRO</a:t>
            </a:r>
          </a:p>
          <a:p>
            <a:pPr algn="r"/>
            <a:endParaRPr lang="es-ES" sz="2000" dirty="0" smtClean="0"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9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4347</TotalTime>
  <Words>317</Words>
  <Application>Microsoft Office PowerPoint</Application>
  <PresentationFormat>Presentación en pantalla (4:3)</PresentationFormat>
  <Paragraphs>42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Calibri</vt:lpstr>
      <vt:lpstr>Cooper Std Black</vt:lpstr>
      <vt:lpstr>Corbel</vt:lpstr>
      <vt:lpstr>New time</vt:lpstr>
      <vt:lpstr>Wingdings</vt:lpstr>
      <vt:lpstr>Wingdings 2</vt:lpstr>
      <vt:lpstr>Wingdings 3</vt:lpstr>
      <vt:lpstr>Módulo</vt:lpstr>
      <vt:lpstr>UNIVERSIDAD NACIONAL DE MAR DEL PLATA</vt:lpstr>
      <vt:lpstr>                   TEMA</vt:lpstr>
      <vt:lpstr>FORMULACION DEL PROBLEMA</vt:lpstr>
      <vt:lpstr>              OBJETIVOS</vt:lpstr>
      <vt:lpstr>ESPECíFICOS:</vt:lpstr>
      <vt:lpstr>DISEÑO  METODOLÒGICO</vt:lpstr>
      <vt:lpstr>          CONCLUCIONES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</dc:creator>
  <cp:lastModifiedBy>Azul</cp:lastModifiedBy>
  <cp:revision>23</cp:revision>
  <dcterms:created xsi:type="dcterms:W3CDTF">2017-11-10T18:34:27Z</dcterms:created>
  <dcterms:modified xsi:type="dcterms:W3CDTF">2022-07-07T16:28:21Z</dcterms:modified>
</cp:coreProperties>
</file>